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72" r:id="rId3"/>
    <p:sldId id="1089" r:id="rId4"/>
    <p:sldId id="1078" r:id="rId5"/>
    <p:sldId id="1079" r:id="rId6"/>
    <p:sldId id="1080" r:id="rId7"/>
    <p:sldId id="1091" r:id="rId8"/>
    <p:sldId id="1018" r:id="rId9"/>
    <p:sldId id="1017" r:id="rId10"/>
    <p:sldId id="1021" r:id="rId11"/>
    <p:sldId id="1022" r:id="rId12"/>
    <p:sldId id="1024" r:id="rId13"/>
    <p:sldId id="1074" r:id="rId14"/>
    <p:sldId id="1023" r:id="rId15"/>
    <p:sldId id="1029" r:id="rId16"/>
    <p:sldId id="1077" r:id="rId17"/>
    <p:sldId id="1030" r:id="rId18"/>
    <p:sldId id="410" r:id="rId19"/>
    <p:sldId id="1031" r:id="rId20"/>
    <p:sldId id="1033" r:id="rId21"/>
    <p:sldId id="1034" r:id="rId22"/>
    <p:sldId id="1090" r:id="rId23"/>
    <p:sldId id="1097" r:id="rId24"/>
    <p:sldId id="1037" r:id="rId25"/>
    <p:sldId id="332" r:id="rId26"/>
    <p:sldId id="1038" r:id="rId27"/>
    <p:sldId id="1072" r:id="rId28"/>
    <p:sldId id="1040" r:id="rId29"/>
    <p:sldId id="1041" r:id="rId30"/>
    <p:sldId id="1042" r:id="rId31"/>
    <p:sldId id="480" r:id="rId32"/>
    <p:sldId id="481" r:id="rId33"/>
    <p:sldId id="482" r:id="rId34"/>
    <p:sldId id="483" r:id="rId35"/>
    <p:sldId id="484" r:id="rId36"/>
    <p:sldId id="485" r:id="rId37"/>
    <p:sldId id="1094" r:id="rId38"/>
    <p:sldId id="1044" r:id="rId39"/>
    <p:sldId id="1045" r:id="rId40"/>
    <p:sldId id="1047" r:id="rId41"/>
    <p:sldId id="1050" r:id="rId42"/>
    <p:sldId id="1049" r:id="rId43"/>
    <p:sldId id="1086" r:id="rId44"/>
    <p:sldId id="1048" r:id="rId45"/>
    <p:sldId id="1082" r:id="rId46"/>
    <p:sldId id="1046" r:id="rId47"/>
    <p:sldId id="1096" r:id="rId48"/>
    <p:sldId id="1095" r:id="rId49"/>
    <p:sldId id="1084" r:id="rId50"/>
    <p:sldId id="1092" r:id="rId51"/>
    <p:sldId id="306" r:id="rId52"/>
    <p:sldId id="1093" r:id="rId53"/>
    <p:sldId id="1009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44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4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jpe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../media/image30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57.png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10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3.gif"/><Relationship Id="rId4" Type="http://schemas.openxmlformats.org/officeDocument/2006/relationships/image" Target="../media/image62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8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NULL"/><Relationship Id="rId9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33699E3-0BC3-5D4C-F8F8-4A924532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76" y="1265630"/>
            <a:ext cx="7019048" cy="55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4029324" y="1613030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473186" y="4113177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6418007" y="3108030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4927278" y="491738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912288" y="231147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BA5C273-4B82-97DB-B027-55485FB573A9}"/>
              </a:ext>
            </a:extLst>
          </p:cNvPr>
          <p:cNvSpPr/>
          <p:nvPr/>
        </p:nvSpPr>
        <p:spPr>
          <a:xfrm>
            <a:off x="4447004" y="2376095"/>
            <a:ext cx="312247" cy="2184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1EFB6-705A-32EC-DF0B-E61B40FF59A0}"/>
              </a:ext>
            </a:extLst>
          </p:cNvPr>
          <p:cNvSpPr/>
          <p:nvPr/>
        </p:nvSpPr>
        <p:spPr>
          <a:xfrm>
            <a:off x="4551809" y="4985295"/>
            <a:ext cx="312247" cy="2184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4F1EF9-BEAA-BAB2-2702-591E1CE2BEFD}"/>
              </a:ext>
            </a:extLst>
          </p:cNvPr>
          <p:cNvGrpSpPr/>
          <p:nvPr/>
        </p:nvGrpSpPr>
        <p:grpSpPr>
          <a:xfrm>
            <a:off x="7923219" y="5760037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71AA91-D1F2-7233-ED9E-66A026FA47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F46FA9-EB0F-5057-1FA1-943BFB051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B4D11-7549-6065-5C97-57998C8D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9" y="1725393"/>
            <a:ext cx="7504762" cy="27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286000" y="1150165"/>
            <a:ext cx="771068" cy="641160"/>
            <a:chOff x="5195859" y="2005988"/>
            <a:chExt cx="771068" cy="641160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859" y="2263877"/>
              <a:ext cx="465677" cy="3832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583469" y="20059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2902814" y="2167578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B46D49-F0C7-D281-A22A-CA29B5A6DDC1}"/>
              </a:ext>
            </a:extLst>
          </p:cNvPr>
          <p:cNvGrpSpPr/>
          <p:nvPr/>
        </p:nvGrpSpPr>
        <p:grpSpPr>
          <a:xfrm>
            <a:off x="2902814" y="2608092"/>
            <a:ext cx="1068643" cy="369332"/>
            <a:chOff x="3647644" y="4910075"/>
            <a:chExt cx="106864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A2F949-9332-1D68-1083-C7A3125F745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BA677F-1513-7B34-4A4C-341A1B3A5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48DE17-D10C-C238-DD23-40805415520B}"/>
              </a:ext>
            </a:extLst>
          </p:cNvPr>
          <p:cNvGrpSpPr/>
          <p:nvPr/>
        </p:nvGrpSpPr>
        <p:grpSpPr>
          <a:xfrm>
            <a:off x="5534411" y="3917316"/>
            <a:ext cx="1064340" cy="369332"/>
            <a:chOff x="3647644" y="5421073"/>
            <a:chExt cx="10643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F8A4C-F4A8-6D11-9736-42AB78DFA46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C457CD-C2F5-A176-CC35-CAE98D9A5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60C211-EE9B-400A-6D9C-AF2C8640A4F9}"/>
              </a:ext>
            </a:extLst>
          </p:cNvPr>
          <p:cNvSpPr/>
          <p:nvPr/>
        </p:nvSpPr>
        <p:spPr>
          <a:xfrm>
            <a:off x="1633928" y="3758821"/>
            <a:ext cx="449705" cy="633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3994883"/>
            <a:ext cx="7975704" cy="2166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02DC3-8D8A-0266-ACDF-9291788D7FA7}"/>
              </a:ext>
            </a:extLst>
          </p:cNvPr>
          <p:cNvCxnSpPr>
            <a:cxnSpLocks/>
          </p:cNvCxnSpPr>
          <p:nvPr/>
        </p:nvCxnSpPr>
        <p:spPr>
          <a:xfrm>
            <a:off x="3475459" y="5999321"/>
            <a:ext cx="2082226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0F951-6A40-67D6-E5A9-660FD362F42D}"/>
              </a:ext>
            </a:extLst>
          </p:cNvPr>
          <p:cNvCxnSpPr>
            <a:cxnSpLocks/>
          </p:cNvCxnSpPr>
          <p:nvPr/>
        </p:nvCxnSpPr>
        <p:spPr>
          <a:xfrm flipV="1">
            <a:off x="3482137" y="5173692"/>
            <a:ext cx="959643" cy="82166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992A57-5C9D-5705-C91B-51C9026CF16F}"/>
              </a:ext>
            </a:extLst>
          </p:cNvPr>
          <p:cNvCxnSpPr>
            <a:cxnSpLocks/>
          </p:cNvCxnSpPr>
          <p:nvPr/>
        </p:nvCxnSpPr>
        <p:spPr>
          <a:xfrm flipV="1">
            <a:off x="4457444" y="3503635"/>
            <a:ext cx="3455" cy="165942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27245" y="5143556"/>
            <a:ext cx="1111131" cy="847034"/>
            <a:chOff x="4427245" y="5143556"/>
            <a:chExt cx="1111131" cy="84703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>
              <a:cxnSpLocks/>
            </p:cNvCxnSpPr>
            <p:nvPr/>
          </p:nvCxnSpPr>
          <p:spPr>
            <a:xfrm>
              <a:off x="4427245" y="5143556"/>
              <a:ext cx="1111131" cy="847034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36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Outer</a:t>
            </a:r>
            <a:r>
              <a:rPr lang="en-US" dirty="0">
                <a:solidFill>
                  <a:srgbClr val="7030A0"/>
                </a:solidFill>
              </a:rPr>
              <a:t> Product of Two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0664BC-DEA7-4A7D-C76B-1E171FE2ED50}"/>
              </a:ext>
            </a:extLst>
          </p:cNvPr>
          <p:cNvSpPr/>
          <p:nvPr/>
        </p:nvSpPr>
        <p:spPr>
          <a:xfrm>
            <a:off x="6183143" y="2746101"/>
            <a:ext cx="1304144" cy="2095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10849-09E9-97C1-4B2D-9300E0B8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9" y="1427402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5584360" y="5576877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4399943" y="5806513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3646090" y="145381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38C334-DE0A-E145-7E44-73805EBCE212}"/>
              </a:ext>
            </a:extLst>
          </p:cNvPr>
          <p:cNvGrpSpPr/>
          <p:nvPr/>
        </p:nvGrpSpPr>
        <p:grpSpPr>
          <a:xfrm>
            <a:off x="7601813" y="1675732"/>
            <a:ext cx="1064340" cy="369332"/>
            <a:chOff x="3647644" y="5421073"/>
            <a:chExt cx="106434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B61A84-C31D-4FB2-05CB-EE3AC95E46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5BE0A4-1E9B-53D5-E01B-E5D217A21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924769-AF6E-FA92-1AA7-5F81B4C1EC0F}"/>
              </a:ext>
            </a:extLst>
          </p:cNvPr>
          <p:cNvGrpSpPr/>
          <p:nvPr/>
        </p:nvGrpSpPr>
        <p:grpSpPr>
          <a:xfrm>
            <a:off x="7903001" y="1874183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84BDDB-7E81-E97B-DEC7-9B5249E35B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E68617-77DC-D53E-A43A-1C603B3BE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CC9ADF-189E-F555-F304-E321DE475366}"/>
              </a:ext>
            </a:extLst>
          </p:cNvPr>
          <p:cNvGrpSpPr/>
          <p:nvPr/>
        </p:nvGrpSpPr>
        <p:grpSpPr>
          <a:xfrm>
            <a:off x="6903476" y="2749748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040A0-51DA-EE4F-69EB-BDB7702AB9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9E5164-00B6-C2AA-0022-C6CDB3E1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5807EF-9565-D62E-0808-6FB1880BA367}"/>
              </a:ext>
            </a:extLst>
          </p:cNvPr>
          <p:cNvGrpSpPr/>
          <p:nvPr/>
        </p:nvGrpSpPr>
        <p:grpSpPr>
          <a:xfrm>
            <a:off x="6410018" y="240389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A53516-C367-013F-732E-4CDAA43E10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4443CA-2A6F-AC82-C619-DF6C364CE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768C-B1D0-C176-2993-5FE0CF7086D7}"/>
              </a:ext>
            </a:extLst>
          </p:cNvPr>
          <p:cNvSpPr/>
          <p:nvPr/>
        </p:nvSpPr>
        <p:spPr>
          <a:xfrm>
            <a:off x="5438775" y="2840636"/>
            <a:ext cx="1366759" cy="2173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F5BFFC-302F-9719-E559-126CB6C71C12}"/>
              </a:ext>
            </a:extLst>
          </p:cNvPr>
          <p:cNvGrpSpPr/>
          <p:nvPr/>
        </p:nvGrpSpPr>
        <p:grpSpPr>
          <a:xfrm>
            <a:off x="3308368" y="427629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103FC4-79E1-2809-B222-6F6EDBD8A6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AF28C1A-5B0F-A044-B6B4-7C5D21F5F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26D313-C6B7-B6F6-574C-2317DB5547DE}"/>
              </a:ext>
            </a:extLst>
          </p:cNvPr>
          <p:cNvGrpSpPr/>
          <p:nvPr/>
        </p:nvGrpSpPr>
        <p:grpSpPr>
          <a:xfrm>
            <a:off x="2507826" y="601794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A5D8FD-4253-9E6E-804F-9B79EA6F58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5875D7-ED08-7A99-1885-D5C12811A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78E38-C50A-9DF1-6C74-8C3B68DE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9" y="1427401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16146" y="2891301"/>
            <a:ext cx="1544786" cy="934574"/>
          </a:xfrm>
          <a:prstGeom prst="wedgeRectCallout">
            <a:avLst>
              <a:gd name="adj1" fmla="val 41909"/>
              <a:gd name="adj2" fmla="val 106575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30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16146" y="5252755"/>
            <a:ext cx="1544786" cy="934574"/>
          </a:xfrm>
          <a:prstGeom prst="wedgeRectCallout">
            <a:avLst>
              <a:gd name="adj1" fmla="val 38991"/>
              <a:gd name="adj2" fmla="val -10474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4645742" y="4834596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885974" y="3042262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82074" y="2598998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4C08E42-B60A-0507-8A88-DBFBE4C9EDF4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62EFC-5123-2087-B5F2-0F50F476EDEE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456F4A-8888-45BE-1A67-1CDD0CDE263D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4B7D1-8457-8D60-79BE-52E4288E3450}"/>
              </a:ext>
            </a:extLst>
          </p:cNvPr>
          <p:cNvSpPr/>
          <p:nvPr/>
        </p:nvSpPr>
        <p:spPr>
          <a:xfrm>
            <a:off x="4594444" y="366195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BD6F-0B1A-0B1D-C46B-FF0B1C42E6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72493" y="3057834"/>
            <a:ext cx="1192340" cy="61751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2ACD-6D49-DA9A-5EB0-C775168346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74863" y="3017333"/>
            <a:ext cx="1232972" cy="65801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B1DEFD-890A-69CA-F3FA-F2BFB65A2528}"/>
              </a:ext>
            </a:extLst>
          </p:cNvPr>
          <p:cNvCxnSpPr>
            <a:cxnSpLocks/>
          </p:cNvCxnSpPr>
          <p:nvPr/>
        </p:nvCxnSpPr>
        <p:spPr>
          <a:xfrm>
            <a:off x="4641513" y="3732494"/>
            <a:ext cx="0" cy="1098855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/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28181C-DA27-C9CD-3120-C79119094ADC}"/>
              </a:ext>
            </a:extLst>
          </p:cNvPr>
          <p:cNvSpPr/>
          <p:nvPr/>
        </p:nvSpPr>
        <p:spPr>
          <a:xfrm>
            <a:off x="7615003" y="3560164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74EEC-CAE5-B9A8-E4EA-0D7766745324}"/>
              </a:ext>
            </a:extLst>
          </p:cNvPr>
          <p:cNvSpPr/>
          <p:nvPr/>
        </p:nvSpPr>
        <p:spPr>
          <a:xfrm>
            <a:off x="2997902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1325B-94E0-27F7-8A22-A3743D01E993}"/>
              </a:ext>
            </a:extLst>
          </p:cNvPr>
          <p:cNvSpPr/>
          <p:nvPr/>
        </p:nvSpPr>
        <p:spPr>
          <a:xfrm>
            <a:off x="6109910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  <p:bldP spid="3" grpId="0" animBg="1"/>
      <p:bldP spid="4" grpId="0" animBg="1"/>
      <p:bldP spid="5" grpId="0" animBg="1"/>
      <p:bldP spid="7" grpId="0" animBg="1"/>
      <p:bldP spid="32" grpId="0"/>
      <p:bldP spid="8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878AF-1C27-4710-0323-538DD788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8" y="1436276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16146" y="3146131"/>
            <a:ext cx="1544786" cy="934574"/>
          </a:xfrm>
          <a:prstGeom prst="wedgeRectCallout">
            <a:avLst>
              <a:gd name="adj1" fmla="val 41909"/>
              <a:gd name="adj2" fmla="val 106575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31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16146" y="5522575"/>
            <a:ext cx="1544786" cy="934574"/>
          </a:xfrm>
          <a:prstGeom prst="wedgeRectCallout">
            <a:avLst>
              <a:gd name="adj1" fmla="val 38991"/>
              <a:gd name="adj2" fmla="val -10474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4BB39-ACAD-3F42-A29C-5FF21BAD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48" y="1763906"/>
            <a:ext cx="5761905" cy="42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115466" y="521341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352634" y="2181274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00886" y="173072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293704" y="2941207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864799" y="5427384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AC4E1-6A63-754C-2ABF-7D23B5204CAA}"/>
              </a:ext>
            </a:extLst>
          </p:cNvPr>
          <p:cNvGrpSpPr/>
          <p:nvPr/>
        </p:nvGrpSpPr>
        <p:grpSpPr>
          <a:xfrm>
            <a:off x="3540713" y="3458980"/>
            <a:ext cx="1076632" cy="369332"/>
            <a:chOff x="2157212" y="5356391"/>
            <a:chExt cx="107663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63556-BE4D-24D3-80FB-1BE152D5FB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16E9FD-223C-9A84-E9F8-024150A2D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F7421A-612E-3319-BA47-EBB5927DB1E3}"/>
              </a:ext>
            </a:extLst>
          </p:cNvPr>
          <p:cNvGrpSpPr/>
          <p:nvPr/>
        </p:nvGrpSpPr>
        <p:grpSpPr>
          <a:xfrm>
            <a:off x="5217072" y="4329150"/>
            <a:ext cx="1076632" cy="369332"/>
            <a:chOff x="2157212" y="5356391"/>
            <a:chExt cx="1076632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5A8936-70D7-C04D-AB91-A22C532298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B4A590-E1A4-97E4-E26A-95CB113DE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B91E6-3C04-9F42-BBF1-139BAC66E5D6}"/>
              </a:ext>
            </a:extLst>
          </p:cNvPr>
          <p:cNvSpPr/>
          <p:nvPr/>
        </p:nvSpPr>
        <p:spPr>
          <a:xfrm>
            <a:off x="3814997" y="4377128"/>
            <a:ext cx="1361842" cy="3072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D7A8D-E98D-E99E-6F1A-724C74B1F6D7}"/>
              </a:ext>
            </a:extLst>
          </p:cNvPr>
          <p:cNvSpPr/>
          <p:nvPr/>
        </p:nvSpPr>
        <p:spPr>
          <a:xfrm>
            <a:off x="2685738" y="2243314"/>
            <a:ext cx="1653914" cy="2208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12161-4387-B212-F9ED-2026808B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03" y="1403582"/>
            <a:ext cx="6292594" cy="52841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BD6078-B685-0B69-8C26-BC6BD533C4A5}"/>
              </a:ext>
            </a:extLst>
          </p:cNvPr>
          <p:cNvGrpSpPr/>
          <p:nvPr/>
        </p:nvGrpSpPr>
        <p:grpSpPr>
          <a:xfrm>
            <a:off x="4095355" y="1590738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0322C8-B202-273D-705A-B5DB511F4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3B8E4-93DE-5DEB-6F43-5C2C975FB54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2D03C9-CDBB-3019-BB95-B0765314783C}"/>
              </a:ext>
            </a:extLst>
          </p:cNvPr>
          <p:cNvGrpSpPr/>
          <p:nvPr/>
        </p:nvGrpSpPr>
        <p:grpSpPr>
          <a:xfrm>
            <a:off x="7400796" y="2200440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F51C28-2884-1AC4-3814-6AE551A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3C0795-904A-6543-1984-D2D9B5F7BCD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DFDFF-BFF3-CDDC-2385-8AE68D052149}"/>
              </a:ext>
            </a:extLst>
          </p:cNvPr>
          <p:cNvGrpSpPr/>
          <p:nvPr/>
        </p:nvGrpSpPr>
        <p:grpSpPr>
          <a:xfrm>
            <a:off x="7400796" y="325587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1FA72E-6E4E-FF4C-6351-60C1CEC7CCE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7E44FA-E4DD-F19C-2F02-441E12E86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34E103-3663-1E0E-0CE8-0A197CF561B8}"/>
              </a:ext>
            </a:extLst>
          </p:cNvPr>
          <p:cNvGrpSpPr/>
          <p:nvPr/>
        </p:nvGrpSpPr>
        <p:grpSpPr>
          <a:xfrm>
            <a:off x="5399533" y="485820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E0AC6D-6543-A863-ADB9-AF7BC6883A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01A0D-8C6F-4176-456D-ABFB3E191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D94939-0209-BD32-3BE0-8A1EAB72EE76}"/>
              </a:ext>
            </a:extLst>
          </p:cNvPr>
          <p:cNvGrpSpPr/>
          <p:nvPr/>
        </p:nvGrpSpPr>
        <p:grpSpPr>
          <a:xfrm>
            <a:off x="3270663" y="597202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9BF648-A95D-949C-2599-6E299FE46D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D76250-4F5C-D851-52E7-79860AF5F9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DA84E54-650C-30A5-0E75-789B0DF4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14" y="2367095"/>
            <a:ext cx="6028571" cy="2123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98193" y="2001466"/>
            <a:ext cx="1544786" cy="934574"/>
          </a:xfrm>
          <a:prstGeom prst="wedgeRectCallout">
            <a:avLst>
              <a:gd name="adj1" fmla="val 56950"/>
              <a:gd name="adj2" fmla="val 141862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45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98193" y="4734021"/>
            <a:ext cx="1544786" cy="934574"/>
          </a:xfrm>
          <a:prstGeom prst="wedgeRectCallout">
            <a:avLst>
              <a:gd name="adj1" fmla="val 56942"/>
              <a:gd name="adj2" fmla="val -9271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47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3D Surface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wish to draw a plot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will calculate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vertices</a:t>
                </a:r>
                <a:r>
                  <a:rPr lang="en-US" sz="2400" dirty="0"/>
                  <a:t> by providing the domain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as a linear space subdivided into a fixed set of intervals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would prefer to have matplotlib (pyplot) calculate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coordinate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coordinate pair </a:t>
                </a:r>
                <a:r>
                  <a:rPr lang="en-US" sz="2400" b="1" dirty="0"/>
                  <a:t>and</a:t>
                </a:r>
                <a:r>
                  <a:rPr lang="en-US" sz="2400" dirty="0"/>
                  <a:t> automatically assemble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facets</a:t>
                </a:r>
                <a:r>
                  <a:rPr lang="en-US" sz="2400" dirty="0"/>
                  <a:t> by grouping the four nearest neighbor vertices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give the plot a sense of depth, we want to enable back-face culling and surface shading </a:t>
                </a:r>
                <a:r>
                  <a:rPr lang="en-US" sz="2400" b="1" dirty="0"/>
                  <a:t>and</a:t>
                </a:r>
                <a:r>
                  <a:rPr lang="en-US" sz="2400" dirty="0"/>
                  <a:t> we want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color bands of similar height </a:t>
                </a:r>
                <a:r>
                  <a:rPr lang="en-US" sz="2400" dirty="0"/>
                  <a:t>along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axis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368DCA-0147-F81E-0238-3BDA2251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4" y="1408593"/>
            <a:ext cx="7380952" cy="45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479552" y="1979628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552" y="1979628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548442" y="3189745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2420092" y="4339651"/>
            <a:ext cx="1597272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83BED-0258-8152-FDB0-E1324A2B6575}"/>
              </a:ext>
            </a:extLst>
          </p:cNvPr>
          <p:cNvSpPr/>
          <p:nvPr/>
        </p:nvSpPr>
        <p:spPr>
          <a:xfrm>
            <a:off x="3646713" y="4984225"/>
            <a:ext cx="1597272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B5219-1480-87F6-1306-EF336FCA35F1}"/>
              </a:ext>
            </a:extLst>
          </p:cNvPr>
          <p:cNvGrpSpPr/>
          <p:nvPr/>
        </p:nvGrpSpPr>
        <p:grpSpPr>
          <a:xfrm>
            <a:off x="7532061" y="14407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F275E3-BA41-C263-DB5B-DFA0BA60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ACD5B3-7DB0-38EF-F40D-63FD88B8FF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86CB79-B6C2-E634-3F81-ED2F7D548743}"/>
              </a:ext>
            </a:extLst>
          </p:cNvPr>
          <p:cNvGrpSpPr/>
          <p:nvPr/>
        </p:nvGrpSpPr>
        <p:grpSpPr>
          <a:xfrm>
            <a:off x="5348278" y="165901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322614-50FA-8CB0-34D5-14C364E83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35432-AF84-42C4-17CC-050CBB70232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47709C-987D-779F-839E-6332A0FD3D64}"/>
              </a:ext>
            </a:extLst>
          </p:cNvPr>
          <p:cNvGrpSpPr/>
          <p:nvPr/>
        </p:nvGrpSpPr>
        <p:grpSpPr>
          <a:xfrm>
            <a:off x="5923628" y="259625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DF000-57CA-54B0-72A4-BA73E2BE654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BCAC21-F687-7CFD-26B9-4E80311E9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C92A5E-D940-E745-6427-8100EE6DEA1D}"/>
              </a:ext>
            </a:extLst>
          </p:cNvPr>
          <p:cNvGrpSpPr/>
          <p:nvPr/>
        </p:nvGrpSpPr>
        <p:grpSpPr>
          <a:xfrm>
            <a:off x="3484102" y="318974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29F270-4FF1-037F-F82A-0808F5751F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BCCA35-D4DF-0937-183E-599DC5BA4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808511-4170-599E-3BD8-A2260D777604}"/>
              </a:ext>
            </a:extLst>
          </p:cNvPr>
          <p:cNvGrpSpPr/>
          <p:nvPr/>
        </p:nvGrpSpPr>
        <p:grpSpPr>
          <a:xfrm>
            <a:off x="4118146" y="3612174"/>
            <a:ext cx="1068643" cy="369332"/>
            <a:chOff x="3647644" y="5359159"/>
            <a:chExt cx="1068643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169B7-319B-B213-9C89-9AE6372AA4E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013C6C-7BC4-9BA2-C270-86859472C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3C33A5-1A62-5200-A83D-357A5655C1FB}"/>
              </a:ext>
            </a:extLst>
          </p:cNvPr>
          <p:cNvGrpSpPr/>
          <p:nvPr/>
        </p:nvGrpSpPr>
        <p:grpSpPr>
          <a:xfrm>
            <a:off x="3854608" y="403480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370C5-8A66-6E3E-D8D2-AA120759BA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966239-DF9B-BC65-17FF-207E3F070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4B9D92-5EBF-1037-E7CD-FE5AA66485E0}"/>
              </a:ext>
            </a:extLst>
          </p:cNvPr>
          <p:cNvGrpSpPr/>
          <p:nvPr/>
        </p:nvGrpSpPr>
        <p:grpSpPr>
          <a:xfrm>
            <a:off x="5341420" y="4897434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A569B6-35BE-4D89-0E63-4F8DB87E07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0EDF1C-EA9E-5351-4BFD-679B19FA1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624BBC-2B21-BD4B-C5BA-D4E212B0BE5D}"/>
              </a:ext>
            </a:extLst>
          </p:cNvPr>
          <p:cNvGrpSpPr/>
          <p:nvPr/>
        </p:nvGrpSpPr>
        <p:grpSpPr>
          <a:xfrm>
            <a:off x="4898063" y="511403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1A31A3-B14F-2361-6F77-174C7A4835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33D0FA-909F-3C54-A421-1FFF18F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D06952-617C-B261-8484-B6648ACE8416}"/>
              </a:ext>
            </a:extLst>
          </p:cNvPr>
          <p:cNvGrpSpPr/>
          <p:nvPr/>
        </p:nvGrpSpPr>
        <p:grpSpPr>
          <a:xfrm>
            <a:off x="5489730" y="5563037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B9AA15-59D0-85EA-DB0D-D62AB50B8F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7EB7A0B-1364-C55D-9567-4B9A18DF1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CBD9EB7-8140-3391-5720-8A300BC24922}"/>
              </a:ext>
            </a:extLst>
          </p:cNvPr>
          <p:cNvSpPr txBox="1"/>
          <p:nvPr/>
        </p:nvSpPr>
        <p:spPr>
          <a:xfrm>
            <a:off x="4260516" y="4628464"/>
            <a:ext cx="234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 exactly 10 tick marks</a:t>
            </a:r>
          </a:p>
        </p:txBody>
      </p:sp>
    </p:spTree>
    <p:extLst>
      <p:ext uri="{BB962C8B-B14F-4D97-AF65-F5344CB8AC3E}">
        <p14:creationId xmlns:p14="http://schemas.microsoft.com/office/powerpoint/2010/main" val="404818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  <p:bldP spid="9" grpId="0" animBg="1"/>
      <p:bldP spid="6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E7E1-AEF1-C47B-77F4-7982941E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99" t="8255" r="22248" b="8612"/>
          <a:stretch/>
        </p:blipFill>
        <p:spPr>
          <a:xfrm>
            <a:off x="1116768" y="1468581"/>
            <a:ext cx="4684427" cy="4759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B835-97D4-DDAC-A455-7E4E0E2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6" y="1596519"/>
            <a:ext cx="1942956" cy="37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plot3d_cylinder.py </a:t>
                </a:r>
                <a:r>
                  <a:rPr lang="en-US" sz="2400" dirty="0"/>
                  <a:t>that uses matplotlib to draw a wireframe cylinder with a unit radius centered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cylinder should be aligned along the z-axis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  <a:blipFill>
                <a:blip r:embed="rId2"/>
                <a:stretch>
                  <a:fillRect l="-2093" t="-1961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2308490"/>
            <a:ext cx="7975704" cy="16639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5502</TotalTime>
  <Words>1553</Words>
  <Application>Microsoft Office PowerPoint</Application>
  <PresentationFormat>On-screen Show (4:3)</PresentationFormat>
  <Paragraphs>396</Paragraphs>
  <Slides>53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3D Cartesian Coordinates in matplotlib</vt:lpstr>
      <vt:lpstr>3D Cartesian Coordinates in matplotlib</vt:lpstr>
      <vt:lpstr>Open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3D Surface Plots</vt:lpstr>
      <vt:lpstr>Open plot3d_surface.py</vt:lpstr>
      <vt:lpstr>Run plot3d_surface.py</vt:lpstr>
      <vt:lpstr>View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873</cp:revision>
  <cp:lastPrinted>2015-06-01T00:45:11Z</cp:lastPrinted>
  <dcterms:created xsi:type="dcterms:W3CDTF">2014-09-21T17:58:26Z</dcterms:created>
  <dcterms:modified xsi:type="dcterms:W3CDTF">2023-10-21T17:09:27Z</dcterms:modified>
</cp:coreProperties>
</file>